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pPr/>
              <a:t>2021.05.17.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xmlns="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9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924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556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971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95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</p:spTree>
    <p:extLst>
      <p:ext uri="{BB962C8B-B14F-4D97-AF65-F5344CB8AC3E}">
        <p14:creationId xmlns:p14="http://schemas.microsoft.com/office/powerpoint/2010/main" xmlns="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Egyéni</PresentationFormat>
  <Paragraphs>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Előadás címe</vt:lpstr>
      <vt:lpstr>2. dia</vt:lpstr>
      <vt:lpstr>3. dia</vt:lpstr>
      <vt:lpstr>4. dia</vt:lpstr>
      <vt:lpstr>5. dia</vt:lpstr>
      <vt:lpstr>6. dia</vt:lpstr>
      <vt:lpstr>Befejező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User</cp:lastModifiedBy>
  <cp:revision>3</cp:revision>
  <dcterms:created xsi:type="dcterms:W3CDTF">2017-11-07T12:57:53Z</dcterms:created>
  <dcterms:modified xsi:type="dcterms:W3CDTF">2021-05-17T08:33:35Z</dcterms:modified>
</cp:coreProperties>
</file>