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67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979" y="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18C4A-E5C4-4FA3-9B70-149DF572F26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8D6A7-04EA-4D06-8D19-95D57B3FF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8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96D26E-57A4-4FD3-9D4F-823ACBDE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F2BDFEA-0582-417F-B570-DC5940BA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9BF788-E76A-461F-8A46-8E76AD60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E47C-EEC6-43BE-852D-6D14172AB9E9}" type="datetime1">
              <a:rPr lang="hu-HU" smtClean="0"/>
              <a:t>2021. 12. 13.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3A1FC0-D5DF-4339-85B4-BBDA06C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8877F2F6-35DF-4EC6-A75C-8C0064412E92}"/>
              </a:ext>
            </a:extLst>
          </p:cNvPr>
          <p:cNvSpPr txBox="1">
            <a:spLocks/>
          </p:cNvSpPr>
          <p:nvPr userDrawn="1"/>
        </p:nvSpPr>
        <p:spPr>
          <a:xfrm>
            <a:off x="92771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600" kern="1200">
                <a:solidFill>
                  <a:srgbClr val="00473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6AAC27-4BBD-4DCE-817D-21D91803F82F}" type="slidenum">
              <a:rPr lang="hu-HU" smtClean="0"/>
              <a:pPr/>
              <a:t>‹#›</a:t>
            </a:fld>
            <a:r>
              <a:rPr lang="hu-HU" smtClean="0"/>
              <a:t> /12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161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0D8FFC-663B-40CB-A5AC-9DF85B7E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4AADD14-7D7A-4FCC-9DA4-4C2F7E2F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FDB559-66E4-4A8B-A77D-84576DB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DA2A-2AFF-409F-842D-D090BF4CA17E}" type="datetime1">
              <a:rPr lang="hu-HU" smtClean="0"/>
              <a:t>2021. 12. 13.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F50792-F174-484B-B76A-9C28EC85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04B710-F38C-4C2C-9B41-7E29632F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57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78FB40E-B3D3-40E0-8E38-34D703D0E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3F5BF86-0974-48D5-9BC9-6219F5A8D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747665-6152-4E29-9F9B-54444CC9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309C-E8E8-49E6-AFF8-C765BFA51292}" type="datetime1">
              <a:rPr lang="hu-HU" smtClean="0"/>
              <a:t>2021. 12. 13.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8F07B3-D965-4504-B9D3-08645B4B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CE5DD-C1CA-406D-809E-5859916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2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B0435F-8AE8-4C4B-9C75-EC5CEFFE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4742"/>
          </a:xfrm>
        </p:spPr>
        <p:txBody>
          <a:bodyPr/>
          <a:lstStyle>
            <a:lvl1pPr>
              <a:defRPr>
                <a:solidFill>
                  <a:srgbClr val="004735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02AE07-EB83-42B9-B6AC-82EFB79C2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0489"/>
            <a:ext cx="10515600" cy="4946474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C67FD5-1A5A-49A7-B5C1-E0CCCEE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D401-E654-42FB-8ACF-6017BC6DE4D5}" type="datetime1">
              <a:rPr lang="hu-HU" smtClean="0"/>
              <a:t>2021. 12. 13.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6DCD5B-FFB8-4D2F-A022-01F1C232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8877F2F6-35DF-4EC6-A75C-8C006441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7172" y="6356350"/>
            <a:ext cx="2743200" cy="365125"/>
          </a:xfrm>
        </p:spPr>
        <p:txBody>
          <a:bodyPr/>
          <a:lstStyle>
            <a:lvl1pPr>
              <a:defRPr sz="1600">
                <a:solidFill>
                  <a:srgbClr val="004735"/>
                </a:solidFill>
              </a:defRPr>
            </a:lvl1pPr>
          </a:lstStyle>
          <a:p>
            <a:fld id="{376AAC27-4BBD-4DCE-817D-21D91803F82F}" type="slidenum">
              <a:rPr lang="hu-HU" smtClean="0"/>
              <a:pPr/>
              <a:t>‹#›</a:t>
            </a:fld>
            <a:r>
              <a:rPr lang="hu-HU" dirty="0" smtClean="0"/>
              <a:t> /12</a:t>
            </a:r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838200" y="1049868"/>
            <a:ext cx="10515600" cy="0"/>
          </a:xfrm>
          <a:prstGeom prst="line">
            <a:avLst/>
          </a:prstGeom>
          <a:ln w="28575">
            <a:solidFill>
              <a:srgbClr val="004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em érhető el leírás a fényképhez.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64" y="184506"/>
            <a:ext cx="838200" cy="8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9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525106-EF39-49EC-A810-C7436B2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2771D9-DBC6-4594-B6A8-811AE7C0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A1D29D-7BDA-4559-B5E4-5EA5A652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B3EC-4AD9-4633-AE63-7C02190141EC}" type="datetime1">
              <a:rPr lang="hu-HU" smtClean="0"/>
              <a:t>2021. 12. 13.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2D22ED-A364-442B-AA12-401F2509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755748-7BB3-43EF-943F-0150A927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8B4A3E-92E4-41EF-A0D3-7EA5EC63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A3DEC2-D132-467F-A6F4-07DD1D5F1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EC223D8-2932-4337-8725-E16669A0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EE9F747-C7C1-41FE-88F6-406C1989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CD8C-064D-4AF3-9313-FD3BA44EC3C3}" type="datetime1">
              <a:rPr lang="hu-HU" smtClean="0"/>
              <a:t>2021. 12. 13.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FE4A25-9CFD-4F01-BF61-A7C4B7E0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C6BDA5-B6D1-45D6-8497-BA3842E7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0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CE9DFC-0FB6-435E-B401-D66A303B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522D42-23B1-4152-8850-F41B9CD9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430030D-0BED-4701-8AC6-25E6C79C7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4373A4A-E2F1-4485-A532-707FFCF6D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F019E7F-89A3-4884-B8B9-57EB00AD4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CED07A8-2FD6-4FC7-A825-CB09E901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8964-A0CB-4187-A9E5-8E1408434DD5}" type="datetime1">
              <a:rPr lang="hu-HU" smtClean="0"/>
              <a:t>2021. 12. 13.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359E387-B884-4871-937E-6F6F683D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D775125-779B-4CAB-A578-5316C69E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3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D0323B-67C7-454B-8502-BC4DC6E6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31D38A3-5FB2-4803-8CAE-61E11CB0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A6DF-1E23-4C3D-AEA9-0B2CF542198C}" type="datetime1">
              <a:rPr lang="hu-HU" smtClean="0"/>
              <a:t>2021. 12. 13.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FA2314C-2B16-4B0D-9EB2-163BBB2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401FAD1-6789-44BA-BE4B-8FDB638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30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681D38F-5EB2-4E22-A067-DC352EF2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6B87-E581-4288-BF83-F7AB106C1AEE}" type="datetime1">
              <a:rPr lang="hu-HU" smtClean="0"/>
              <a:t>2021. 12. 13.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7FBC63F-81C8-4384-B918-52D5748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8AD97C2-9D1C-4546-B72F-B2BE865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1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DFB74D-60D5-493B-B116-D8FB86E4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C59979-41B8-4418-9D1C-7A550B12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85B4701-CE56-48A7-8B5F-4D2C83062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8FD44E-0962-4A87-A156-40429E30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F4D9-A4F4-406A-A891-E02C14E40DB9}" type="datetime1">
              <a:rPr lang="hu-HU" smtClean="0"/>
              <a:t>2021. 12. 13.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6C190A-1B8C-48DA-A33A-19EE6178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406CF4-F919-4FD9-AB64-654BAB25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EC0B36-D071-422C-81A6-4BE4E223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6E0A82E-E1A5-4BA0-9F12-573716818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485E2C2-3A9B-4C03-BA31-E1849705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2E723B2-1F16-48E7-B23E-99BA30F8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27CF-1D7C-43C1-B98B-F493D9C0751F}" type="datetime1">
              <a:rPr lang="hu-HU" smtClean="0"/>
              <a:t>2021. 12. 13.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7BB01DB-B8BA-4BD7-8A0D-CFB8AC4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B6D9355-F69E-4F9B-991B-0DA396A5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3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9D14AC7-229E-4912-868E-E57422B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F8C4E9-0A28-4350-AE6E-B4458D83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CDD8A6-8276-4485-9B77-4B737725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A7546-FEED-4641-A2B0-64E2ADA27A4D}" type="datetime1">
              <a:rPr lang="hu-HU" smtClean="0"/>
              <a:t>2021. 12. 13.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EF4984-7E97-49D7-8473-294364BAB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80BE58-BF49-4953-9C48-DB3E623F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4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823" y="527283"/>
            <a:ext cx="6621050" cy="1663404"/>
          </a:xfrm>
        </p:spPr>
        <p:txBody>
          <a:bodyPr>
            <a:noAutofit/>
          </a:bodyPr>
          <a:lstStyle/>
          <a:p>
            <a:pPr algn="l"/>
            <a:r>
              <a:rPr lang="hu-HU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Cím</a:t>
            </a:r>
            <a:endParaRPr lang="hu-H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Alcím 2">
            <a:extLst>
              <a:ext uri="{FF2B5EF4-FFF2-40B4-BE49-F238E27FC236}">
                <a16:creationId xmlns:a16="http://schemas.microsoft.com/office/drawing/2014/main" id="{FA288B8D-A4D8-4A72-8E1D-1E4673E59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069" y="2373112"/>
            <a:ext cx="6410518" cy="2084588"/>
          </a:xfrm>
        </p:spPr>
        <p:txBody>
          <a:bodyPr>
            <a:noAutofit/>
          </a:bodyPr>
          <a:lstStyle/>
          <a:p>
            <a:pPr algn="l"/>
            <a:r>
              <a:rPr lang="hu-HU" dirty="0" smtClean="0">
                <a:solidFill>
                  <a:schemeClr val="bg1"/>
                </a:solidFill>
              </a:rPr>
              <a:t>Név (NEPTUN)</a:t>
            </a:r>
          </a:p>
          <a:p>
            <a:pPr algn="l"/>
            <a:r>
              <a:rPr lang="hu-HU" sz="2000" dirty="0" smtClean="0">
                <a:solidFill>
                  <a:schemeClr val="bg1"/>
                </a:solidFill>
              </a:rPr>
              <a:t>Specializáció (Gépészmérnöki </a:t>
            </a:r>
            <a:r>
              <a:rPr lang="hu-HU" sz="2000" dirty="0" err="1" smtClean="0">
                <a:solidFill>
                  <a:schemeClr val="bg1"/>
                </a:solidFill>
              </a:rPr>
              <a:t>BSc</a:t>
            </a:r>
            <a:r>
              <a:rPr lang="hu-HU" sz="2000" dirty="0" smtClean="0">
                <a:solidFill>
                  <a:schemeClr val="bg1"/>
                </a:solidFill>
              </a:rPr>
              <a:t>/</a:t>
            </a:r>
            <a:r>
              <a:rPr lang="hu-HU" sz="2000" dirty="0" err="1" smtClean="0">
                <a:solidFill>
                  <a:schemeClr val="bg1"/>
                </a:solidFill>
              </a:rPr>
              <a:t>MSc</a:t>
            </a:r>
            <a:r>
              <a:rPr lang="hu-HU" sz="2000" dirty="0" smtClean="0">
                <a:solidFill>
                  <a:schemeClr val="bg1"/>
                </a:solidFill>
              </a:rPr>
              <a:t>)</a:t>
            </a:r>
          </a:p>
          <a:p>
            <a:pPr algn="l"/>
            <a:endParaRPr lang="hu-HU" sz="2000" dirty="0">
              <a:solidFill>
                <a:schemeClr val="bg1"/>
              </a:solidFill>
            </a:endParaRPr>
          </a:p>
          <a:p>
            <a:pPr algn="l"/>
            <a:r>
              <a:rPr lang="hu-HU" sz="2000" dirty="0" smtClean="0">
                <a:solidFill>
                  <a:schemeClr val="bg1"/>
                </a:solidFill>
              </a:rPr>
              <a:t>Témavezető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hu-HU" sz="2000" dirty="0" smtClean="0">
                <a:solidFill>
                  <a:schemeClr val="bg1"/>
                </a:solidFill>
              </a:rPr>
              <a:t>Név/Pozíció</a:t>
            </a:r>
            <a:endParaRPr lang="en-US" sz="2000" dirty="0">
              <a:solidFill>
                <a:schemeClr val="bg1"/>
              </a:solidFill>
            </a:endParaRPr>
          </a:p>
          <a:p>
            <a:pPr algn="l"/>
            <a:r>
              <a:rPr lang="hu-HU" sz="2000" dirty="0" smtClean="0">
                <a:solidFill>
                  <a:schemeClr val="bg1"/>
                </a:solidFill>
              </a:rPr>
              <a:t>Konzulens</a:t>
            </a:r>
            <a:r>
              <a:rPr lang="en-US" sz="2000" dirty="0" smtClean="0">
                <a:solidFill>
                  <a:schemeClr val="bg1"/>
                </a:solidFill>
              </a:rPr>
              <a:t>: N</a:t>
            </a:r>
            <a:r>
              <a:rPr lang="hu-HU" sz="2000" dirty="0" smtClean="0">
                <a:solidFill>
                  <a:schemeClr val="bg1"/>
                </a:solidFill>
              </a:rPr>
              <a:t>év/Pozíció</a:t>
            </a:r>
            <a:r>
              <a:rPr lang="hu-HU" sz="1800" dirty="0">
                <a:solidFill>
                  <a:schemeClr val="bg1"/>
                </a:solidFill>
              </a:rPr>
              <a:t/>
            </a:r>
            <a:br>
              <a:rPr lang="hu-HU" sz="1800" dirty="0">
                <a:solidFill>
                  <a:schemeClr val="bg1"/>
                </a:solidFill>
              </a:rPr>
            </a:br>
            <a:endParaRPr lang="hu-HU" sz="1800" dirty="0">
              <a:solidFill>
                <a:schemeClr val="bg1"/>
              </a:solidFill>
            </a:endParaRPr>
          </a:p>
          <a:p>
            <a:pPr algn="l"/>
            <a:endParaRPr lang="hu-HU" sz="2000" dirty="0" smtClean="0">
              <a:solidFill>
                <a:schemeClr val="bg1"/>
              </a:solidFill>
            </a:endParaRPr>
          </a:p>
          <a:p>
            <a:pPr algn="l"/>
            <a:endParaRPr lang="hu-HU" sz="2000" dirty="0" smtClean="0">
              <a:solidFill>
                <a:schemeClr val="bg1"/>
              </a:solidFill>
            </a:endParaRPr>
          </a:p>
          <a:p>
            <a:pPr algn="l"/>
            <a:endParaRPr lang="hu-HU" sz="1800" dirty="0" smtClean="0">
              <a:solidFill>
                <a:schemeClr val="bg1"/>
              </a:solidFill>
            </a:endParaRPr>
          </a:p>
          <a:p>
            <a:pPr algn="l"/>
            <a:r>
              <a:rPr lang="hu-HU" sz="1800" dirty="0">
                <a:solidFill>
                  <a:schemeClr val="bg1"/>
                </a:solidFill>
              </a:rPr>
              <a:t/>
            </a:r>
            <a:br>
              <a:rPr lang="hu-HU" sz="1800" dirty="0">
                <a:solidFill>
                  <a:schemeClr val="bg1"/>
                </a:solidFill>
              </a:rPr>
            </a:br>
            <a:endParaRPr lang="hu-HU" sz="1800" dirty="0">
              <a:solidFill>
                <a:schemeClr val="bg1"/>
              </a:solidFill>
            </a:endParaRPr>
          </a:p>
        </p:txBody>
      </p:sp>
      <p:sp>
        <p:nvSpPr>
          <p:cNvPr id="8" name="Alcím 2">
            <a:extLst>
              <a:ext uri="{FF2B5EF4-FFF2-40B4-BE49-F238E27FC236}">
                <a16:creationId xmlns:a16="http://schemas.microsoft.com/office/drawing/2014/main" id="{FA288B8D-A4D8-4A72-8E1D-1E4673E596E8}"/>
              </a:ext>
            </a:extLst>
          </p:cNvPr>
          <p:cNvSpPr txBox="1">
            <a:spLocks/>
          </p:cNvSpPr>
          <p:nvPr/>
        </p:nvSpPr>
        <p:spPr>
          <a:xfrm>
            <a:off x="122441" y="4842164"/>
            <a:ext cx="6537146" cy="1534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2000" dirty="0" smtClean="0">
                <a:solidFill>
                  <a:schemeClr val="bg1"/>
                </a:solidFill>
              </a:rPr>
              <a:t>Szakdolgozat/Diplomamunka védés, államvizsga</a:t>
            </a:r>
          </a:p>
          <a:p>
            <a:pPr algn="r"/>
            <a:r>
              <a:rPr lang="hu-HU" sz="2000" dirty="0" smtClean="0">
                <a:solidFill>
                  <a:schemeClr val="bg1"/>
                </a:solidFill>
              </a:rPr>
              <a:t>Debrecen, év. </a:t>
            </a:r>
            <a:r>
              <a:rPr lang="hu-HU" sz="2000" dirty="0">
                <a:solidFill>
                  <a:schemeClr val="bg1"/>
                </a:solidFill>
              </a:rPr>
              <a:t>h</a:t>
            </a:r>
            <a:r>
              <a:rPr lang="hu-HU" sz="2000" dirty="0" smtClean="0">
                <a:solidFill>
                  <a:schemeClr val="bg1"/>
                </a:solidFill>
              </a:rPr>
              <a:t>ónap nap.</a:t>
            </a:r>
            <a:endParaRPr lang="hu-HU" sz="2000" dirty="0">
              <a:solidFill>
                <a:schemeClr val="bg1"/>
              </a:solidFill>
            </a:endParaRPr>
          </a:p>
          <a:p>
            <a:pPr algn="r"/>
            <a:endParaRPr lang="en-GB" sz="2000" dirty="0" smtClean="0">
              <a:solidFill>
                <a:schemeClr val="bg1"/>
              </a:solidFill>
            </a:endParaRPr>
          </a:p>
          <a:p>
            <a:pPr algn="l"/>
            <a:endParaRPr lang="hu-HU" sz="2800" dirty="0">
              <a:solidFill>
                <a:schemeClr val="bg1"/>
              </a:solidFill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249069" y="2281899"/>
            <a:ext cx="641051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1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Kifejtés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10</a:t>
            </a:fld>
            <a:r>
              <a:rPr lang="hu-HU" smtClean="0"/>
              <a:t> /12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Eredmények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11</a:t>
            </a:fld>
            <a:r>
              <a:rPr lang="hu-HU" smtClean="0"/>
              <a:t> /12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4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Következtetések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12</a:t>
            </a:fld>
            <a:r>
              <a:rPr lang="hu-HU" smtClean="0"/>
              <a:t> /12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0" y="2784657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megtisztelő figyelmet! 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13</a:t>
            </a:fld>
            <a:r>
              <a:rPr lang="hu-HU" smtClean="0"/>
              <a:t> /12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9891539" y="133489"/>
            <a:ext cx="2195894" cy="1788754"/>
          </a:xfrm>
          <a:prstGeom prst="rect">
            <a:avLst/>
          </a:prstGeom>
          <a:solidFill>
            <a:srgbClr val="004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Bevezetés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2</a:t>
            </a:fld>
            <a:r>
              <a:rPr lang="hu-HU" smtClean="0"/>
              <a:t> /12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Célok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3</a:t>
            </a:fld>
            <a:r>
              <a:rPr lang="hu-HU" smtClean="0"/>
              <a:t> /12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Irodalmi áttekintés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4</a:t>
            </a:fld>
            <a:r>
              <a:rPr lang="hu-HU" smtClean="0"/>
              <a:t> /12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Módszer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5</a:t>
            </a:fld>
            <a:r>
              <a:rPr lang="hu-HU" smtClean="0"/>
              <a:t> /12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2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Kifejtés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6</a:t>
            </a:fld>
            <a:r>
              <a:rPr lang="hu-HU" smtClean="0"/>
              <a:t> /12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Kifejtés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7</a:t>
            </a:fld>
            <a:r>
              <a:rPr lang="hu-HU" smtClean="0"/>
              <a:t> /12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Kifejtés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8</a:t>
            </a:fld>
            <a:r>
              <a:rPr lang="hu-HU" smtClean="0"/>
              <a:t> /12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9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Kifejtés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9</a:t>
            </a:fld>
            <a:r>
              <a:rPr lang="hu-HU" smtClean="0"/>
              <a:t> /12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81</Words>
  <Application>Microsoft Office PowerPoint</Application>
  <PresentationFormat>Szélesvásznú</PresentationFormat>
  <Paragraphs>36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Office-téma</vt:lpstr>
      <vt:lpstr>Cím</vt:lpstr>
      <vt:lpstr>Bevezetés</vt:lpstr>
      <vt:lpstr>Célok</vt:lpstr>
      <vt:lpstr>Irodalmi áttekintés</vt:lpstr>
      <vt:lpstr>Módszer</vt:lpstr>
      <vt:lpstr>Kifejtés</vt:lpstr>
      <vt:lpstr>Kifejtés</vt:lpstr>
      <vt:lpstr>Kifejtés</vt:lpstr>
      <vt:lpstr>Kifejtés</vt:lpstr>
      <vt:lpstr>Kifejtés</vt:lpstr>
      <vt:lpstr>Eredmények</vt:lpstr>
      <vt:lpstr>Következtetések</vt:lpstr>
      <vt:lpstr>Köszönöm a megtisztelő figyelmet!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Atte</dc:creator>
  <cp:lastModifiedBy>Huri Dávid</cp:lastModifiedBy>
  <cp:revision>9</cp:revision>
  <dcterms:created xsi:type="dcterms:W3CDTF">2017-11-07T12:57:53Z</dcterms:created>
  <dcterms:modified xsi:type="dcterms:W3CDTF">2021-12-13T15:56:56Z</dcterms:modified>
</cp:coreProperties>
</file>